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90" d="100"/>
          <a:sy n="90" d="100"/>
        </p:scale>
        <p:origin x="26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572B1-6BCE-4CE4-902F-BA0CE5581228}" type="datetimeFigureOut">
              <a:rPr lang="en-US"/>
              <a:t>9/3/2016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4DA9A8-647E-4F76-87D5-9CA8CD171DD9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284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4DA9A8-647E-4F76-87D5-9CA8CD171DD9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329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4DA9A8-647E-4F76-87D5-9CA8CD171DD9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5327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4DA9A8-647E-4F76-87D5-9CA8CD171DD9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960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4DA9A8-647E-4F76-87D5-9CA8CD171DD9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4308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4DA9A8-647E-4F76-87D5-9CA8CD171DD9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379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4DA9A8-647E-4F76-87D5-9CA8CD171DD9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050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544851"/>
            <a:ext cx="8791575" cy="2387600"/>
          </a:xfrm>
        </p:spPr>
        <p:txBody>
          <a:bodyPr/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Calibri Light" charset="0"/>
              </a:rPr>
              <a:t>2-D Mapping Robot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072652"/>
            <a:ext cx="8791575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latin typeface="Calibri" charset="0"/>
              </a:rPr>
              <a:t>By Camilo Moreno and Ahmed Awada</a:t>
            </a:r>
            <a:r>
              <a:rPr lang="en-US" dirty="0">
                <a:solidFill>
                  <a:srgbClr val="000000"/>
                </a:solidFill>
                <a:latin typeface="Calibri" charset="0"/>
              </a:rPr>
              <a:t> </a:t>
            </a:r>
          </a:p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473" y="4344153"/>
            <a:ext cx="3673475" cy="177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rgbClr val="FFFFFF"/>
                </a:solidFill>
                <a:latin typeface="Calibri Light" charset="0"/>
              </a:rPr>
              <a:t>What does it do?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4307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This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project a remote controlled car robot that can create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a rough* 2-D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map of its surroundings through an Android app. </a:t>
            </a:r>
            <a:endParaRPr lang="en-US" dirty="0" smtClean="0">
              <a:solidFill>
                <a:srgbClr val="FFFFFF"/>
              </a:solidFill>
              <a:latin typeface="Calibri" charset="0"/>
            </a:endParaRPr>
          </a:p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Using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Bluetooth, the RC car will scan it’s surroundings and create the map from values obtained through the ultrasonic sensors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  <a:latin typeface="Calibri" charset="0"/>
            </a:endParaRP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  <a:latin typeface="Calibri" charset="0"/>
            </a:endParaRPr>
          </a:p>
          <a:p>
            <a:pPr marL="0" indent="0">
              <a:buNone/>
            </a:pPr>
            <a:endParaRPr lang="en-US" dirty="0" smtClean="0">
              <a:solidFill>
                <a:srgbClr val="FFFFFF"/>
              </a:solidFill>
              <a:latin typeface="Calibri" charset="0"/>
            </a:endParaRPr>
          </a:p>
          <a:p>
            <a:pPr marL="0" indent="0">
              <a:buNone/>
            </a:pPr>
            <a:r>
              <a:rPr lang="en-US" sz="1600" dirty="0" smtClean="0">
                <a:solidFill>
                  <a:srgbClr val="FFFFFF"/>
                </a:solidFill>
                <a:latin typeface="Calibri" charset="0"/>
              </a:rPr>
              <a:t>rough* - very rough; see Final Report </a:t>
            </a:r>
            <a:endParaRPr lang="en-US" sz="1600" dirty="0">
              <a:solidFill>
                <a:srgbClr val="FFFFFF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4791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FFFFFF"/>
                </a:solidFill>
                <a:latin typeface="Calibri Light" charset="0"/>
              </a:rPr>
              <a:t>Parts Used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Ultrasonic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sensors </a:t>
            </a:r>
          </a:p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Bluno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microcontroller </a:t>
            </a:r>
          </a:p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Breadboard</a:t>
            </a:r>
            <a:endParaRPr lang="en-US" dirty="0">
              <a:solidFill>
                <a:srgbClr val="FFFFFF"/>
              </a:solidFill>
              <a:latin typeface="Calibri" charset="0"/>
            </a:endParaRPr>
          </a:p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RC Car</a:t>
            </a:r>
          </a:p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USB battery pack</a:t>
            </a:r>
            <a:endParaRPr lang="en-US" dirty="0">
              <a:solidFill>
                <a:srgbClr val="FFFFFF"/>
              </a:solidFill>
              <a:latin typeface="Calibri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2610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5400" b="1" dirty="0">
                <a:solidFill>
                  <a:srgbClr val="FFFFFF"/>
                </a:solidFill>
                <a:latin typeface="Calibri Light" charset="0"/>
              </a:rPr>
              <a:t>Design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The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basic design of the project is having an RC car with a bread board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mounted on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the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back and the battery on top of the car; the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Bluetooth Bluno Microcontroller and the two Ultrasonic sensors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are connected on the breadboard to each other and the battery.</a:t>
            </a:r>
            <a:endParaRPr lang="en-US" dirty="0">
              <a:solidFill>
                <a:srgbClr val="FFFFFF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1054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 b="1" dirty="0">
                <a:solidFill>
                  <a:srgbClr val="FFFFFF"/>
                </a:solidFill>
                <a:latin typeface="Calibri Light" charset="0"/>
              </a:rPr>
              <a:t>How It Works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The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general idea is that the while the RC car is being driven around, the two ultrasonic sensors are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firing, hitting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objects around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it.</a:t>
            </a:r>
          </a:p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The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sensors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then pick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up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the echoes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and relay the values to the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Bluno,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which then sends them to the Android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app.</a:t>
            </a:r>
          </a:p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These values are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collected, converted into points (</a:t>
            </a:r>
            <a:r>
              <a:rPr lang="en-US" dirty="0" err="1" smtClean="0">
                <a:solidFill>
                  <a:srgbClr val="FFFFFF"/>
                </a:solidFill>
                <a:latin typeface="Calibri" charset="0"/>
              </a:rPr>
              <a:t>x,y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), and marked on an image.</a:t>
            </a:r>
            <a:endParaRPr lang="en-US" dirty="0" smtClean="0">
              <a:solidFill>
                <a:srgbClr val="FFFFFF"/>
              </a:solidFill>
              <a:latin typeface="Calibri" charset="0"/>
            </a:endParaRPr>
          </a:p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The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image created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(roughly) reflects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any obstacles that the sensors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detected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. An example can be found in the Final Report.</a:t>
            </a:r>
            <a:endParaRPr lang="en-US" dirty="0">
              <a:solidFill>
                <a:srgbClr val="FFFFFF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4657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 dirty="0">
                <a:solidFill>
                  <a:srgbClr val="FFFFFF"/>
                </a:solidFill>
                <a:latin typeface="Calibri Light" charset="0"/>
              </a:rPr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6"/>
            <a:ext cx="9905999" cy="41005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We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faced several challenges in this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project:</a:t>
            </a:r>
          </a:p>
          <a:p>
            <a:pPr lvl="1"/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We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wanted to implement a 9DOF Adafruit accelerometer that would track the positioning of the car while it’s moving. Unfortunately we couldn’t get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that to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work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right.</a:t>
            </a:r>
          </a:p>
          <a:p>
            <a:pPr lvl="1"/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We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initially had just one ultrasonic sensor on a servo motor that would rotate 180 degrees back and forth. We decided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two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sensors (one on each side of the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car) </a:t>
            </a:r>
            <a:r>
              <a:rPr lang="en-US" dirty="0">
                <a:solidFill>
                  <a:srgbClr val="FFFFFF"/>
                </a:solidFill>
                <a:latin typeface="Calibri" charset="0"/>
              </a:rPr>
              <a:t>would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be more effective and quicker in “plotting” the environment.</a:t>
            </a:r>
          </a:p>
          <a:p>
            <a:pPr lvl="1"/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The project was not fleshed out as much as hoped for; the current ‘single-direction’ plotting can be extended to multiple directions (and any direction in 2D, ideally) to more closely represent the tile given to the project, 2D </a:t>
            </a:r>
            <a:r>
              <a:rPr lang="en-US" b="1" i="1" dirty="0" smtClean="0">
                <a:solidFill>
                  <a:srgbClr val="FFFFFF"/>
                </a:solidFill>
                <a:latin typeface="Calibri" charset="0"/>
              </a:rPr>
              <a:t>Floor </a:t>
            </a:r>
            <a:r>
              <a:rPr lang="en-US" dirty="0" smtClean="0">
                <a:solidFill>
                  <a:srgbClr val="FFFFFF"/>
                </a:solidFill>
                <a:latin typeface="Calibri" charset="0"/>
              </a:rPr>
              <a:t>Mapping Car.</a:t>
            </a:r>
            <a:endParaRPr lang="en-US" dirty="0" smtClean="0">
              <a:solidFill>
                <a:srgbClr val="FFFFFF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9946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7A2FDD2A2EB94DA6E34F621EA0CC1A" ma:contentTypeVersion="0" ma:contentTypeDescription="Create a new document." ma:contentTypeScope="" ma:versionID="7c474ad3dc13750f459c49913ce0a251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a912450e8ebd61495d6e1a174613cfb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A75A661-5661-452A-BB87-F4F3227BACE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A071A2AA-E269-4201-A4CC-2E0BF554B18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0A70D64-5954-4DC3-B04D-947A54D11E76}">
  <ds:schemaRefs>
    <ds:schemaRef ds:uri="http://purl.org/dc/dcmitype/"/>
    <ds:schemaRef ds:uri="http://schemas.microsoft.com/office/infopath/2007/PartnerControls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www.w3.org/XML/1998/namespace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43</TotalTime>
  <Words>364</Words>
  <Application>Microsoft Office PowerPoint</Application>
  <PresentationFormat>Widescreen</PresentationFormat>
  <Paragraphs>33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Trebuchet MS</vt:lpstr>
      <vt:lpstr>Tw Cen MT</vt:lpstr>
      <vt:lpstr>Circuit</vt:lpstr>
      <vt:lpstr>2-D Mapping Robot</vt:lpstr>
      <vt:lpstr>What does it do?</vt:lpstr>
      <vt:lpstr>Parts Used  </vt:lpstr>
      <vt:lpstr>Design</vt:lpstr>
      <vt:lpstr>How It Works</vt:lpstr>
      <vt:lpstr>Challenges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Awada</dc:creator>
  <cp:lastModifiedBy>Camilo Moreno</cp:lastModifiedBy>
  <cp:revision>10</cp:revision>
  <dcterms:created xsi:type="dcterms:W3CDTF">2014-08-26T23:43:54Z</dcterms:created>
  <dcterms:modified xsi:type="dcterms:W3CDTF">2016-09-03T16:11:15Z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0x0101002F7A2FDD2A2EB94DA6E34F621EA0CC1A</vt:lpwstr>
  </property>
  <property fmtid="{D5CDD505-2E9C-101B-9397-08002B2CF9AE}" pid="3" name="IsMyDocuments">
    <vt:bool>true</vt:bool>
  </property>
</Properties>
</file>

<file path=docProps/thumbnail.jpeg>
</file>